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8/21/2024</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8/21/2024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4</a:t>
            </a:fld>
            <a:endParaRPr lang="en-US"/>
          </a:p>
        </p:txBody>
      </p:sp>
    </p:spTree>
    <p:extLst>
      <p:ext uri="{BB962C8B-B14F-4D97-AF65-F5344CB8AC3E}">
        <p14:creationId xmlns:p14="http://schemas.microsoft.com/office/powerpoint/2010/main" val="3944428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8/21/2024</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8/21/2024</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fontScale="925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smtClean="0"/>
              <a:t> </a:t>
            </a:r>
            <a:r>
              <a:rPr lang="en-US" sz="2800" dirty="0" smtClean="0">
                <a:latin typeface="Franklin Gothic Demi" panose="020B0703020102020204" pitchFamily="34" charset="0"/>
              </a:rPr>
              <a:t>School/</a:t>
            </a:r>
            <a:r>
              <a:rPr lang="en-US" sz="2800" dirty="0" err="1" smtClean="0">
                <a:latin typeface="Franklin Gothic Demi" panose="020B0703020102020204" pitchFamily="34" charset="0"/>
              </a:rPr>
              <a:t>Escuela</a:t>
            </a:r>
            <a:r>
              <a:rPr lang="en-US" sz="2800" dirty="0" smtClean="0">
                <a:latin typeface="Franklin Gothic Demi" panose="020B0703020102020204" pitchFamily="34" charset="0"/>
              </a:rPr>
              <a:t>: Iverson Elementary </a:t>
            </a:r>
          </a:p>
          <a:p>
            <a:pPr algn="r"/>
            <a:r>
              <a:rPr lang="en-US" sz="2800" dirty="0" smtClean="0">
                <a:latin typeface="Franklin Gothic Demi" panose="020B0703020102020204" pitchFamily="34" charset="0"/>
              </a:rPr>
              <a:t>Date/</a:t>
            </a:r>
            <a:r>
              <a:rPr lang="en-US" sz="2800" dirty="0" err="1" smtClean="0">
                <a:latin typeface="Franklin Gothic Demi" panose="020B0703020102020204" pitchFamily="34" charset="0"/>
              </a:rPr>
              <a:t>Fecha</a:t>
            </a:r>
            <a:r>
              <a:rPr lang="en-US" sz="2800" dirty="0" smtClean="0">
                <a:latin typeface="Franklin Gothic Demi" panose="020B0703020102020204" pitchFamily="34" charset="0"/>
              </a:rPr>
              <a:t>: August 22, 2024</a:t>
            </a:r>
          </a:p>
          <a:p>
            <a:pPr algn="r"/>
            <a:r>
              <a:rPr lang="en-US" sz="2800" dirty="0" smtClean="0">
                <a:latin typeface="Franklin Gothic Demi" panose="020B0703020102020204" pitchFamily="34" charset="0"/>
              </a:rPr>
              <a:t>Time/Hora: 5:15 pm</a:t>
            </a:r>
            <a:endParaRPr lang="en-US" sz="28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98% of parents feel that the school involves them in most school events and activities.</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98 % of parents feel that the teachers really care for their children.</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2400" dirty="0" smtClean="0">
                <a:solidFill>
                  <a:srgbClr val="422C16"/>
                </a:solidFill>
                <a:latin typeface="Garamond"/>
              </a:rPr>
              <a:t>87% of parents feel that they are informed about curriculum in their child’s grade level.</a:t>
            </a: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0" lvl="0" indent="0" defTabSz="457200">
              <a:lnSpc>
                <a:spcPct val="100000"/>
              </a:lnSpc>
              <a:spcBef>
                <a:spcPct val="20000"/>
              </a:spcBef>
              <a:spcAft>
                <a:spcPts val="600"/>
              </a:spcAft>
              <a:buClr>
                <a:srgbClr val="83992A"/>
              </a:buClr>
              <a:buSzPct val="115000"/>
              <a:buNone/>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r>
              <a:rPr lang="en-US" dirty="0" smtClean="0">
                <a:effectLst>
                  <a:outerShdw blurRad="38100" dist="38100" dir="2700000" algn="tl">
                    <a:srgbClr val="000000">
                      <a:alpha val="43137"/>
                    </a:srgbClr>
                  </a:outerShdw>
                </a:effectLst>
              </a:rPr>
              <a:t>Please see the </a:t>
            </a:r>
            <a:r>
              <a:rPr lang="en-US" dirty="0">
                <a:effectLst>
                  <a:outerShdw blurRad="38100" dist="38100" dir="2700000" algn="tl">
                    <a:srgbClr val="000000">
                      <a:alpha val="43137"/>
                    </a:srgbClr>
                  </a:outerShdw>
                </a:effectLst>
              </a:rPr>
              <a:t>Iverson Website: https://www.iversonelementary.com/</a:t>
            </a:r>
            <a:endParaRPr lang="en-US" dirty="0">
              <a:effectLst>
                <a:outerShdw blurRad="38100" dist="38100" dir="2700000" algn="tl">
                  <a:srgbClr val="000000">
                    <a:alpha val="43137"/>
                  </a:srgbClr>
                </a:outerShdw>
              </a:effectLst>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3" name="Picture 2"/>
          <p:cNvPicPr>
            <a:picLocks noChangeAspect="1"/>
          </p:cNvPicPr>
          <p:nvPr/>
        </p:nvPicPr>
        <p:blipFill>
          <a:blip r:embed="rId2"/>
          <a:stretch>
            <a:fillRect/>
          </a:stretch>
        </p:blipFill>
        <p:spPr>
          <a:xfrm>
            <a:off x="3224113" y="7466"/>
            <a:ext cx="2717439" cy="1834013"/>
          </a:xfrm>
          <a:prstGeom prst="rect">
            <a:avLst/>
          </a:prstGeom>
        </p:spPr>
      </p:pic>
      <p:pic>
        <p:nvPicPr>
          <p:cNvPr id="5" name="Picture 4"/>
          <p:cNvPicPr>
            <a:picLocks noChangeAspect="1"/>
          </p:cNvPicPr>
          <p:nvPr/>
        </p:nvPicPr>
        <p:blipFill>
          <a:blip r:embed="rId3"/>
          <a:stretch>
            <a:fillRect/>
          </a:stretch>
        </p:blipFill>
        <p:spPr>
          <a:xfrm>
            <a:off x="648335" y="2096247"/>
            <a:ext cx="7844790" cy="2257366"/>
          </a:xfrm>
          <a:prstGeom prst="rect">
            <a:avLst/>
          </a:prstGeom>
        </p:spPr>
      </p:pic>
      <p:pic>
        <p:nvPicPr>
          <p:cNvPr id="7" name="Picture 6"/>
          <p:cNvPicPr>
            <a:picLocks noChangeAspect="1"/>
          </p:cNvPicPr>
          <p:nvPr/>
        </p:nvPicPr>
        <p:blipFill>
          <a:blip r:embed="rId4"/>
          <a:stretch>
            <a:fillRect/>
          </a:stretch>
        </p:blipFill>
        <p:spPr>
          <a:xfrm>
            <a:off x="993838" y="4608381"/>
            <a:ext cx="2692671" cy="1697926"/>
          </a:xfrm>
          <a:prstGeom prst="rect">
            <a:avLst/>
          </a:prstGeom>
        </p:spPr>
      </p:pic>
    </p:spTree>
    <p:extLst>
      <p:ext uri="{BB962C8B-B14F-4D97-AF65-F5344CB8AC3E}">
        <p14:creationId xmlns:p14="http://schemas.microsoft.com/office/powerpoint/2010/main" val="2944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1" fontAlgn="base"/>
            <a:r>
              <a:rPr lang="en-US" sz="2400" dirty="0"/>
              <a:t>STAFFING- </a:t>
            </a:r>
            <a:r>
              <a:rPr lang="en-US" dirty="0"/>
              <a:t>three teachers purchased to reduce class sizes</a:t>
            </a:r>
            <a:endParaRPr lang="en-US" sz="2400" dirty="0"/>
          </a:p>
          <a:p>
            <a:pPr lvl="1" fontAlgn="base"/>
            <a:r>
              <a:rPr lang="en-US" sz="2400" dirty="0"/>
              <a:t>PD- </a:t>
            </a:r>
            <a:r>
              <a:rPr lang="en-US" dirty="0"/>
              <a:t>professional development opportunity for teachers</a:t>
            </a:r>
            <a:endParaRPr lang="en-US" sz="2400" dirty="0"/>
          </a:p>
          <a:p>
            <a:pPr lvl="1" fontAlgn="base"/>
            <a:r>
              <a:rPr lang="en-US" sz="2400" dirty="0"/>
              <a:t>PARENTING- </a:t>
            </a:r>
            <a:r>
              <a:rPr lang="en-US" dirty="0"/>
              <a:t>supplies for parents to participate in reviewing and enhancement of student learning</a:t>
            </a:r>
            <a:endParaRPr lang="en-US" sz="2400" dirty="0"/>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3667</TotalTime>
  <Words>950</Words>
  <Application>Microsoft Office PowerPoint</Application>
  <PresentationFormat>On-screen Show (4:3)</PresentationFormat>
  <Paragraphs>82</Paragraphs>
  <Slides>16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125</cp:revision>
  <cp:lastPrinted>2019-08-05T03:47:46Z</cp:lastPrinted>
  <dcterms:created xsi:type="dcterms:W3CDTF">2018-07-16T15:51:20Z</dcterms:created>
  <dcterms:modified xsi:type="dcterms:W3CDTF">2024-08-21T17:37:12Z</dcterms:modified>
</cp:coreProperties>
</file>